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8108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61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454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310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0539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37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16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622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437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890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110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8366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392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218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304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966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19DE5E0-B193-473B-A3A4-EEC4FFDC65FC}" type="datetimeFigureOut">
              <a:rPr kumimoji="1" lang="ja-JP" altLang="en-US" smtClean="0"/>
              <a:t>2022/7/30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AB9C74-E4B3-45F7-A631-FDC64766B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29133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kumimoji="1"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5050CC35-4EBB-8502-A5DF-8002659F06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072" y="1052826"/>
            <a:ext cx="8442664" cy="5285832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EA6C5F6-F6D9-AF87-1CA3-E3FBF75B1A4D}"/>
              </a:ext>
            </a:extLst>
          </p:cNvPr>
          <p:cNvSpPr txBox="1"/>
          <p:nvPr/>
        </p:nvSpPr>
        <p:spPr>
          <a:xfrm>
            <a:off x="665826" y="544994"/>
            <a:ext cx="667362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8000"/>
                </a:highlight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超音波トリートメント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B11C5C-4180-0B89-9372-75C2F9E2B15F}"/>
              </a:ext>
            </a:extLst>
          </p:cNvPr>
          <p:cNvSpPr txBox="1"/>
          <p:nvPr/>
        </p:nvSpPr>
        <p:spPr>
          <a:xfrm>
            <a:off x="8151532" y="344939"/>
            <a:ext cx="33746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＃</a:t>
            </a:r>
            <a:r>
              <a:rPr kumimoji="1" lang="en-US" altLang="ja-JP" sz="4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CARE PRO</a:t>
            </a:r>
            <a:endParaRPr kumimoji="1" lang="ja-JP" altLang="en-US" sz="4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939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天空">
  <a:themeElements>
    <a:clrScheme name="天空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天空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天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TM03457452[[fn=天空]]</Template>
  <TotalTime>167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UD デジタル 教科書体 NK-B</vt:lpstr>
      <vt:lpstr>Arial</vt:lpstr>
      <vt:lpstr>Calibri</vt:lpstr>
      <vt:lpstr>Calibri Light</vt:lpstr>
      <vt:lpstr>天空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ok.yuki.ta@outlook.jp</dc:creator>
  <cp:lastModifiedBy>ok.yuki.ta@outlook.jp</cp:lastModifiedBy>
  <cp:revision>2</cp:revision>
  <cp:lastPrinted>2022-07-30T04:10:14Z</cp:lastPrinted>
  <dcterms:created xsi:type="dcterms:W3CDTF">2022-07-30T03:39:52Z</dcterms:created>
  <dcterms:modified xsi:type="dcterms:W3CDTF">2022-07-30T06:27:36Z</dcterms:modified>
</cp:coreProperties>
</file>