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</p:sldIdLst>
  <p:sldSz cx="12192000" cy="6858000"/>
  <p:notesSz cx="6888163" cy="100203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2399" y="1964267"/>
            <a:ext cx="7197726" cy="2421464"/>
          </a:xfrm>
        </p:spPr>
        <p:txBody>
          <a:bodyPr anchor="b">
            <a:normAutofit/>
          </a:bodyPr>
          <a:lstStyle>
            <a:lvl1pPr algn="r">
              <a:defRPr sz="4800">
                <a:effectLst/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399" y="4385732"/>
            <a:ext cx="7197726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32558" y="5870575"/>
            <a:ext cx="1600200" cy="377825"/>
          </a:xfrm>
        </p:spPr>
        <p:txBody>
          <a:bodyPr/>
          <a:lstStyle/>
          <a:p>
            <a:fld id="{219DE5E0-B193-473B-A3A4-EEC4FFDC65FC}" type="datetimeFigureOut">
              <a:rPr kumimoji="1" lang="ja-JP" altLang="en-US" smtClean="0"/>
              <a:t>2022/7/30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399" y="5870575"/>
            <a:ext cx="4893958" cy="377825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08958" y="5870575"/>
            <a:ext cx="551167" cy="377825"/>
          </a:xfrm>
        </p:spPr>
        <p:txBody>
          <a:bodyPr/>
          <a:lstStyle/>
          <a:p>
            <a:fld id="{ABAB9C74-E4B3-45F7-A631-FDC64766B5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2081081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パノラマ写真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32865"/>
            <a:ext cx="1013142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1600" y="932112"/>
            <a:ext cx="8759827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299603"/>
            <a:ext cx="10131427" cy="49371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DE5E0-B193-473B-A3A4-EEC4FFDC65FC}" type="datetimeFigureOut">
              <a:rPr kumimoji="1" lang="ja-JP" altLang="en-US" smtClean="0"/>
              <a:t>2022/7/30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B9C74-E4B3-45F7-A631-FDC64766B5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56130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とキャプショ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DE5E0-B193-473B-A3A4-EEC4FFDC65FC}" type="datetimeFigureOut">
              <a:rPr kumimoji="1" lang="ja-JP" altLang="en-US" smtClean="0"/>
              <a:t>2022/7/30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B9C74-E4B3-45F7-A631-FDC64766B5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24549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97875" y="3352800"/>
            <a:ext cx="9339184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465" y="4343400"/>
            <a:ext cx="10152367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DE5E0-B193-473B-A3A4-EEC4FFDC65FC}" type="datetimeFigureOut">
              <a:rPr kumimoji="1" lang="ja-JP" altLang="en-US" smtClean="0"/>
              <a:t>2022/7/30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B9C74-E4B3-45F7-A631-FDC64766B5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231094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2" y="3308581"/>
            <a:ext cx="10131425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4777381"/>
            <a:ext cx="10131426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DE5E0-B193-473B-A3A4-EEC4FFDC65FC}" type="datetimeFigureOut">
              <a:rPr kumimoji="1" lang="ja-JP" altLang="en-US" smtClean="0"/>
              <a:t>2022/7/30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B9C74-E4B3-45F7-A631-FDC64766B5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1053907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付きの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0" y="3886200"/>
            <a:ext cx="10135436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ja-JP" altLang="en-US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5200"/>
            <a:ext cx="10135436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DE5E0-B193-473B-A3A4-EEC4FFDC65FC}" type="datetimeFigureOut">
              <a:rPr kumimoji="1" lang="ja-JP" altLang="en-US" smtClean="0"/>
              <a:t>2022/7/30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B9C74-E4B3-45F7-A631-FDC64766B5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363739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真または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1" y="3505200"/>
            <a:ext cx="10131428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ja-JP" altLang="en-US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DE5E0-B193-473B-A3A4-EEC4FFDC65FC}" type="datetimeFigureOut">
              <a:rPr kumimoji="1" lang="ja-JP" altLang="en-US" smtClean="0"/>
              <a:t>2022/7/30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B9C74-E4B3-45F7-A631-FDC64766B5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921688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DE5E0-B193-473B-A3A4-EEC4FFDC65FC}" type="datetimeFigureOut">
              <a:rPr kumimoji="1" lang="ja-JP" altLang="en-US" smtClean="0"/>
              <a:t>2022/7/30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B9C74-E4B3-45F7-A631-FDC64766B545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162239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8675" y="609599"/>
            <a:ext cx="2158552" cy="5181601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7832116" cy="5181600"/>
          </a:xfrm>
        </p:spPr>
        <p:txBody>
          <a:bodyPr vert="eaVert" anchor="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DE5E0-B193-473B-A3A4-EEC4FFDC65FC}" type="datetimeFigureOut">
              <a:rPr kumimoji="1" lang="ja-JP" altLang="en-US" smtClean="0"/>
              <a:t>2022/7/30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B9C74-E4B3-45F7-A631-FDC64766B5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38462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DE5E0-B193-473B-A3A4-EEC4FFDC65FC}" type="datetimeFigureOut">
              <a:rPr kumimoji="1" lang="ja-JP" altLang="en-US" smtClean="0"/>
              <a:t>2022/7/30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B9C74-E4B3-45F7-A631-FDC64766B5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843700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08581"/>
            <a:ext cx="10131427" cy="1468800"/>
          </a:xfrm>
        </p:spPr>
        <p:txBody>
          <a:bodyPr anchor="b"/>
          <a:lstStyle>
            <a:lvl1pPr algn="l">
              <a:defRPr sz="4000" b="0" cap="all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7381"/>
            <a:ext cx="1013142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DE5E0-B193-473B-A3A4-EEC4FFDC65FC}" type="datetimeFigureOut">
              <a:rPr kumimoji="1" lang="ja-JP" altLang="en-US" smtClean="0"/>
              <a:t>2022/7/30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B9C74-E4B3-45F7-A631-FDC64766B5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28908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2" y="2142067"/>
            <a:ext cx="4995334" cy="3649134"/>
          </a:xfrm>
        </p:spPr>
        <p:txBody>
          <a:bodyPr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21895" y="2142067"/>
            <a:ext cx="4995332" cy="3649133"/>
          </a:xfrm>
        </p:spPr>
        <p:txBody>
          <a:bodyPr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DE5E0-B193-473B-A3A4-EEC4FFDC65FC}" type="datetimeFigureOut">
              <a:rPr kumimoji="1" lang="ja-JP" altLang="en-US" smtClean="0"/>
              <a:t>2022/7/30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B9C74-E4B3-45F7-A631-FDC64766B5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011101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3670" y="2218267"/>
            <a:ext cx="470905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1" y="2870201"/>
            <a:ext cx="4996923" cy="2920998"/>
          </a:xfrm>
        </p:spPr>
        <p:txBody>
          <a:bodyPr anchor="t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96003" y="2226734"/>
            <a:ext cx="4722813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23483" y="2870201"/>
            <a:ext cx="4995334" cy="2920998"/>
          </a:xfrm>
        </p:spPr>
        <p:txBody>
          <a:bodyPr anchor="t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DE5E0-B193-473B-A3A4-EEC4FFDC65FC}" type="datetimeFigureOut">
              <a:rPr kumimoji="1" lang="ja-JP" altLang="en-US" smtClean="0"/>
              <a:t>2022/7/30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B9C74-E4B3-45F7-A631-FDC64766B5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283662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DE5E0-B193-473B-A3A4-EEC4FFDC65FC}" type="datetimeFigureOut">
              <a:rPr kumimoji="1" lang="ja-JP" altLang="en-US" smtClean="0"/>
              <a:t>2022/7/30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B9C74-E4B3-45F7-A631-FDC64766B5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973928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DE5E0-B193-473B-A3A4-EEC4FFDC65FC}" type="datetimeFigureOut">
              <a:rPr kumimoji="1" lang="ja-JP" altLang="en-US" smtClean="0"/>
              <a:t>2022/7/30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B9C74-E4B3-45F7-A631-FDC64766B5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992180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74333"/>
            <a:ext cx="3680885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1" y="609601"/>
            <a:ext cx="6169026" cy="5181600"/>
          </a:xfrm>
        </p:spPr>
        <p:txBody>
          <a:bodyPr anchor="ctr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445933"/>
            <a:ext cx="3680885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DE5E0-B193-473B-A3A4-EEC4FFDC65FC}" type="datetimeFigureOut">
              <a:rPr kumimoji="1" lang="ja-JP" altLang="en-US" smtClean="0"/>
              <a:t>2022/7/30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B9C74-E4B3-45F7-A631-FDC64766B5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23040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6164653" cy="13716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36253" y="914400"/>
            <a:ext cx="3280974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2971800"/>
            <a:ext cx="6164653" cy="1828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DE5E0-B193-473B-A3A4-EEC4FFDC65FC}" type="datetimeFigureOut">
              <a:rPr kumimoji="1" lang="ja-JP" altLang="en-US" smtClean="0"/>
              <a:t>2022/7/30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B9C74-E4B3-45F7-A631-FDC64766B5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899663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2142067"/>
            <a:ext cx="10131425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219DE5E0-B193-473B-A3A4-EEC4FFDC65FC}" type="datetimeFigureOut">
              <a:rPr kumimoji="1" lang="ja-JP" altLang="en-US" smtClean="0"/>
              <a:t>2022/7/30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ABAB9C74-E4B3-45F7-A631-FDC64766B5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8291333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l" defTabSz="457200" rtl="0" eaLnBrk="1" latinLnBrk="0" hangingPunct="1">
        <a:spcBef>
          <a:spcPct val="0"/>
        </a:spcBef>
        <a:buNone/>
        <a:defRPr kumimoji="1"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kumimoji="1"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kumimoji="1"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kumimoji="1"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kumimoji="1"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kumimoji="1"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kumimoji="1"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kumimoji="1"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kumimoji="1"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kumimoji="1"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>
            <a:extLst>
              <a:ext uri="{FF2B5EF4-FFF2-40B4-BE49-F238E27FC236}">
                <a16:creationId xmlns:a16="http://schemas.microsoft.com/office/drawing/2014/main" id="{5050CC35-4EBB-8502-A5DF-8002659F06A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17072" y="1052826"/>
            <a:ext cx="8442664" cy="5285832"/>
          </a:xfrm>
          <a:prstGeom prst="rect">
            <a:avLst/>
          </a:prstGeom>
        </p:spPr>
      </p:pic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2EA6C5F6-F6D9-AF87-1CA3-E3FBF75B1A4D}"/>
              </a:ext>
            </a:extLst>
          </p:cNvPr>
          <p:cNvSpPr txBox="1"/>
          <p:nvPr/>
        </p:nvSpPr>
        <p:spPr>
          <a:xfrm>
            <a:off x="665826" y="544994"/>
            <a:ext cx="6673622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808000"/>
                </a:highlight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超音波トリートメント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43B11C5C-4180-0B89-9372-75C2F9E2B15F}"/>
              </a:ext>
            </a:extLst>
          </p:cNvPr>
          <p:cNvSpPr txBox="1"/>
          <p:nvPr/>
        </p:nvSpPr>
        <p:spPr>
          <a:xfrm>
            <a:off x="8151532" y="344939"/>
            <a:ext cx="337464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＃</a:t>
            </a:r>
            <a:r>
              <a:rPr kumimoji="1" lang="en-US" altLang="ja-JP" sz="40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CARE PRO</a:t>
            </a:r>
            <a:endParaRPr kumimoji="1" lang="ja-JP" altLang="en-US" sz="40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893906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天空">
  <a:themeElements>
    <a:clrScheme name="天空">
      <a:dk1>
        <a:sysClr val="windowText" lastClr="000000"/>
      </a:dk1>
      <a:lt1>
        <a:sysClr val="window" lastClr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天空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天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stial" id="{C4BB2A3D-0E93-4C5F-B0D2-9D3FCE089CC5}" vid="{42E5908D-19A2-46FD-89FA-638B126129E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TM03457452[[fn=天空]]</Template>
  <TotalTime>167</TotalTime>
  <Words>5</Words>
  <Application>Microsoft Office PowerPoint</Application>
  <PresentationFormat>ワイド画面</PresentationFormat>
  <Paragraphs>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UD デジタル 教科書体 NK-B</vt:lpstr>
      <vt:lpstr>Arial</vt:lpstr>
      <vt:lpstr>Calibri</vt:lpstr>
      <vt:lpstr>Calibri Light</vt:lpstr>
      <vt:lpstr>天空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ok.yuki.ta@outlook.jp</dc:creator>
  <cp:lastModifiedBy>ok.yuki.ta@outlook.jp</cp:lastModifiedBy>
  <cp:revision>2</cp:revision>
  <cp:lastPrinted>2022-07-30T04:10:14Z</cp:lastPrinted>
  <dcterms:created xsi:type="dcterms:W3CDTF">2022-07-30T03:39:52Z</dcterms:created>
  <dcterms:modified xsi:type="dcterms:W3CDTF">2022-07-30T06:27:36Z</dcterms:modified>
</cp:coreProperties>
</file>